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720" r:id="rId3"/>
    <p:sldId id="744" r:id="rId4"/>
    <p:sldId id="773" r:id="rId5"/>
    <p:sldId id="561" r:id="rId6"/>
    <p:sldId id="562" r:id="rId7"/>
    <p:sldId id="798" r:id="rId8"/>
    <p:sldId id="563" r:id="rId9"/>
    <p:sldId id="564" r:id="rId10"/>
    <p:sldId id="573" r:id="rId11"/>
    <p:sldId id="566" r:id="rId12"/>
    <p:sldId id="794" r:id="rId13"/>
    <p:sldId id="547" r:id="rId14"/>
    <p:sldId id="548" r:id="rId15"/>
    <p:sldId id="549" r:id="rId16"/>
    <p:sldId id="758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25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6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8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1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3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5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6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12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311E-382F-6642-BCC6-BCB84C3F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405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1D46-8216-AC40-B68C-009C10D9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A9FC7-58BA-E141-9FC8-322636AB5F42}"/>
              </a:ext>
            </a:extLst>
          </p:cNvPr>
          <p:cNvSpPr/>
          <p:nvPr/>
        </p:nvSpPr>
        <p:spPr>
          <a:xfrm>
            <a:off x="1235032" y="1843136"/>
            <a:ext cx="8665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Skeleton code for the procedure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Search PROC</a:t>
            </a:r>
          </a:p>
          <a:p>
            <a:r>
              <a:rPr lang="en-US" dirty="0">
                <a:latin typeface="Courier" pitchFamily="2" charset="0"/>
              </a:rPr>
              <a:t>	; save a copy of the registers except </a:t>
            </a:r>
            <a:r>
              <a:rPr lang="en-US" dirty="0" err="1">
                <a:latin typeface="Courier" pitchFamily="2" charset="0"/>
              </a:rPr>
              <a:t>eax</a:t>
            </a:r>
            <a:r>
              <a:rPr lang="en-US" dirty="0">
                <a:latin typeface="Courier" pitchFamily="2" charset="0"/>
              </a:rPr>
              <a:t> in the stack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; Implement Search here </a:t>
            </a:r>
          </a:p>
          <a:p>
            <a:r>
              <a:rPr lang="en-US" dirty="0">
                <a:latin typeface="Courier" pitchFamily="2" charset="0"/>
              </a:rPr>
              <a:t>	</a:t>
            </a:r>
          </a:p>
          <a:p>
            <a:r>
              <a:rPr lang="en-US" dirty="0">
                <a:latin typeface="Courier" pitchFamily="2" charset="0"/>
              </a:rPr>
              <a:t>	; re-store the items from the stack</a:t>
            </a:r>
          </a:p>
          <a:p>
            <a:r>
              <a:rPr lang="en-US" dirty="0">
                <a:latin typeface="Courier" pitchFamily="2" charset="0"/>
              </a:rPr>
              <a:t>	ret</a:t>
            </a:r>
          </a:p>
          <a:p>
            <a:r>
              <a:rPr lang="en-US" dirty="0">
                <a:latin typeface="Courier" pitchFamily="2" charset="0"/>
              </a:rPr>
              <a:t>Search ENDP</a:t>
            </a:r>
          </a:p>
        </p:txBody>
      </p:sp>
    </p:spTree>
    <p:extLst>
      <p:ext uri="{BB962C8B-B14F-4D97-AF65-F5344CB8AC3E}">
        <p14:creationId xmlns:p14="http://schemas.microsoft.com/office/powerpoint/2010/main" val="3723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EAX content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3952DF"/>
                </a:solidFill>
              </a:rPr>
              <a:t>Procedures</a:t>
            </a:r>
            <a:endParaRPr lang="en-US" dirty="0">
              <a:solidFill>
                <a:srgbClr val="3952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12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12 :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Write a search function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F2D8E3A-DCD6-C54C-91B1-8E4663D97DF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6538" y="964701"/>
            <a:ext cx="9437350" cy="83627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3952DF"/>
                </a:solidFill>
              </a:rPr>
              <a:t>Passing Register Arguments to Procedures: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24" y="2587154"/>
            <a:ext cx="6723328" cy="2771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6323" y="1852515"/>
            <a:ext cx="105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1: </a:t>
            </a:r>
            <a:r>
              <a:rPr lang="en-US" dirty="0"/>
              <a:t>Write a procedure that adds the passed parameters (</a:t>
            </a:r>
            <a:r>
              <a:rPr lang="en-US" dirty="0" err="1"/>
              <a:t>eax,edx</a:t>
            </a:r>
            <a:r>
              <a:rPr lang="en-US" dirty="0"/>
              <a:t>, and </a:t>
            </a:r>
            <a:r>
              <a:rPr lang="en-US" dirty="0" err="1"/>
              <a:t>ecx</a:t>
            </a:r>
            <a:r>
              <a:rPr lang="en-US" dirty="0"/>
              <a:t>) and returns the result in </a:t>
            </a:r>
            <a:r>
              <a:rPr lang="en-US" dirty="0" err="1"/>
              <a:t>eax</a:t>
            </a:r>
            <a:r>
              <a:rPr lang="en-US" dirty="0"/>
              <a:t>.</a:t>
            </a:r>
          </a:p>
          <a:p>
            <a:r>
              <a:rPr lang="en-US" dirty="0"/>
              <a:t> The main procedure is shown below. Then execute the program and trace its execution and report </a:t>
            </a:r>
            <a:r>
              <a:rPr lang="en-US" dirty="0" err="1"/>
              <a:t>exa</a:t>
            </a:r>
            <a:r>
              <a:rPr lang="en-US" dirty="0"/>
              <a:t> value.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0992" y="5359057"/>
            <a:ext cx="6350405" cy="264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40201" y="3160371"/>
            <a:ext cx="3164195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Remember to use </a:t>
            </a:r>
            <a:r>
              <a:rPr lang="en-US" sz="2000" b="1" dirty="0">
                <a:solidFill>
                  <a:schemeClr val="accent3"/>
                </a:solidFill>
              </a:rPr>
              <a:t>step into (Fn+F11) </a:t>
            </a:r>
            <a:r>
              <a:rPr lang="en-US" sz="2000" dirty="0"/>
              <a:t> when tracing a procurer's call</a:t>
            </a:r>
          </a:p>
        </p:txBody>
      </p:sp>
    </p:spTree>
    <p:extLst>
      <p:ext uri="{BB962C8B-B14F-4D97-AF65-F5344CB8AC3E}">
        <p14:creationId xmlns:p14="http://schemas.microsoft.com/office/powerpoint/2010/main" val="15793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E9D8CAF-E929-664F-BBAC-E171770490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7635" y="1882661"/>
            <a:ext cx="5002579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222222"/>
                </a:solidFill>
                <a:latin typeface="arial" charset="0"/>
              </a:rPr>
            </a:b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.386</a:t>
            </a: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.model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flat,stdcall</a:t>
            </a: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.stack 4096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ExitProcess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proto,dwExitCode:dword</a:t>
            </a: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 .code</a:t>
            </a:r>
          </a:p>
          <a:p>
            <a:r>
              <a:rPr lang="en-US" sz="1400" b="1" dirty="0">
                <a:solidFill>
                  <a:srgbClr val="3952DF"/>
                </a:solidFill>
                <a:latin typeface="arial" charset="0"/>
              </a:rPr>
              <a:t>main PROC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ebx,1431       ; pass two parameters, in order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ecx,63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call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AddTwo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        ; look for return value in EAX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invoke ExitProcess,0</a:t>
            </a:r>
          </a:p>
          <a:p>
            <a:r>
              <a:rPr lang="en-US" sz="1400" b="1" dirty="0">
                <a:solidFill>
                  <a:schemeClr val="accent3"/>
                </a:solidFill>
                <a:latin typeface="arial" charset="0"/>
              </a:rPr>
              <a:t> </a:t>
            </a:r>
            <a:r>
              <a:rPr lang="en-US" sz="1400" b="1" dirty="0">
                <a:solidFill>
                  <a:srgbClr val="3952DF"/>
                </a:solidFill>
                <a:latin typeface="arial" charset="0"/>
              </a:rPr>
              <a:t>main ENDP</a:t>
            </a:r>
          </a:p>
        </p:txBody>
      </p:sp>
      <p:sp>
        <p:nvSpPr>
          <p:cNvPr id="5" name="Rectangle 4"/>
          <p:cNvSpPr/>
          <p:nvPr/>
        </p:nvSpPr>
        <p:spPr>
          <a:xfrm>
            <a:off x="9334777" y="2436660"/>
            <a:ext cx="2398221" cy="32932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952DF"/>
                </a:solidFill>
                <a:latin typeface="arial" charset="0"/>
              </a:rPr>
              <a:t>AddTwo</a:t>
            </a:r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 PROC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eax,0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eax,ebx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eax,ecx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ret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 err="1">
                <a:solidFill>
                  <a:srgbClr val="3952DF"/>
                </a:solidFill>
                <a:latin typeface="arial" charset="0"/>
              </a:rPr>
              <a:t>AddTwo</a:t>
            </a:r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 ENDP</a:t>
            </a:r>
          </a:p>
          <a:p>
            <a:br>
              <a:rPr lang="en-US" sz="1600" b="1" dirty="0">
                <a:solidFill>
                  <a:srgbClr val="3952DF"/>
                </a:solidFill>
                <a:latin typeface="arial" charset="0"/>
              </a:rPr>
            </a:br>
            <a:r>
              <a:rPr lang="en-US" sz="1600" b="1" dirty="0">
                <a:solidFill>
                  <a:srgbClr val="C00000"/>
                </a:solidFill>
                <a:latin typeface="arial" charset="0"/>
              </a:rPr>
              <a:t>end main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248655" y="3195145"/>
            <a:ext cx="4086122" cy="259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859536" y="512064"/>
            <a:ext cx="11330662" cy="1197469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3000" dirty="0">
                <a:solidFill>
                  <a:srgbClr val="3952DF"/>
                </a:solidFill>
              </a:rPr>
              <a:t>Passing Register Arguments to Procedures and Calling External procedures: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195" y="1909698"/>
            <a:ext cx="361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2: </a:t>
            </a:r>
            <a:r>
              <a:rPr lang="en-US" dirty="0"/>
              <a:t>Write the following program</a:t>
            </a:r>
            <a:endParaRPr lang="en-US" b="1" i="1" dirty="0">
              <a:solidFill>
                <a:schemeClr val="accent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239" y="4127327"/>
            <a:ext cx="3164195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Remember to use </a:t>
            </a:r>
            <a:r>
              <a:rPr lang="en-US" sz="2000" b="1" dirty="0">
                <a:solidFill>
                  <a:srgbClr val="3952DF"/>
                </a:solidFill>
              </a:rPr>
              <a:t>step into</a:t>
            </a:r>
            <a:r>
              <a:rPr lang="en-US" sz="2000" dirty="0">
                <a:solidFill>
                  <a:srgbClr val="3952DF"/>
                </a:solidFill>
              </a:rPr>
              <a:t> </a:t>
            </a:r>
            <a:r>
              <a:rPr lang="en-US" sz="2000" dirty="0"/>
              <a:t>when tracing a procedure’s call </a:t>
            </a:r>
          </a:p>
        </p:txBody>
      </p:sp>
    </p:spTree>
    <p:extLst>
      <p:ext uri="{BB962C8B-B14F-4D97-AF65-F5344CB8AC3E}">
        <p14:creationId xmlns:p14="http://schemas.microsoft.com/office/powerpoint/2010/main" val="210525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1B8-E0FB-3E4A-A6E7-02271077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0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633F9-3501-264C-97D3-30F97F75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FF456-3BD1-1141-B4FB-C22458CE6F7E}"/>
              </a:ext>
            </a:extLst>
          </p:cNvPr>
          <p:cNvSpPr txBox="1"/>
          <p:nvPr/>
        </p:nvSpPr>
        <p:spPr>
          <a:xfrm>
            <a:off x="1217677" y="1959598"/>
            <a:ext cx="7941687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Write a function that search an item in the array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The .data section contains two items – “array” and ”sample”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have to write a procedure that search “sample” in the “array”.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If the item is found return the item using EAX register, otherwise, return -1 using EAX register.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can pass the parameters using 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Push the register arguments at the beginning of the procedure. And pop them at the end of the procedure.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Detail documentation of the procedure is in the next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29E5-02AA-6D4A-91AE-CCDCA10B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9" y="1134098"/>
            <a:ext cx="3505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1B8-E0FB-3E4A-A6E7-02271077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0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633F9-3501-264C-97D3-30F97F75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9022D9-155D-954C-9694-650CBEE28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1644057"/>
            <a:ext cx="9243271" cy="455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This Procedure search a given item in a given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Receives: EBX, ESI, ECX, EDX content as input.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EBX contains the item we want to search on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ESI contains the address of the first item in the array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ECX contains the number of items in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EDX contains the size of each item in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Returns : EAX,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If the item found in the array, EAX stores the item we are searching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Otherwise, EAX contains 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Requires: Nothing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  <a:endParaRPr lang="en-US" altLang="en-US" sz="1600" b="1" dirty="0">
              <a:solidFill>
                <a:schemeClr val="accent3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Search 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; implement the procedure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Search ENDP</a:t>
            </a:r>
          </a:p>
        </p:txBody>
      </p:sp>
    </p:spTree>
    <p:extLst>
      <p:ext uri="{BB962C8B-B14F-4D97-AF65-F5344CB8AC3E}">
        <p14:creationId xmlns:p14="http://schemas.microsoft.com/office/powerpoint/2010/main" val="100162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17504</TotalTime>
  <Words>1134</Words>
  <Application>Microsoft Macintosh PowerPoint</Application>
  <PresentationFormat>Widescreen</PresentationFormat>
  <Paragraphs>213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</vt:lpstr>
      <vt:lpstr>Calibri</vt:lpstr>
      <vt:lpstr>Courier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Lab Work 12 Instructions</vt:lpstr>
      <vt:lpstr>Passing Register Arguments to Procedures:</vt:lpstr>
      <vt:lpstr>Passing Register Arguments to Procedures and Calling External procedures:</vt:lpstr>
      <vt:lpstr>Lab 12</vt:lpstr>
      <vt:lpstr>Submission (1)</vt:lpstr>
      <vt:lpstr>Submission (2)</vt:lpstr>
      <vt:lpstr>Submission(3)</vt:lpstr>
      <vt:lpstr>Submission (3)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276</cp:revision>
  <dcterms:created xsi:type="dcterms:W3CDTF">2020-12-18T04:27:11Z</dcterms:created>
  <dcterms:modified xsi:type="dcterms:W3CDTF">2024-04-03T13:17:45Z</dcterms:modified>
</cp:coreProperties>
</file>